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56" r:id="rId5"/>
    <p:sldId id="267" r:id="rId6"/>
    <p:sldId id="268" r:id="rId7"/>
    <p:sldId id="257" r:id="rId8"/>
    <p:sldId id="269" r:id="rId9"/>
    <p:sldId id="271" r:id="rId10"/>
    <p:sldId id="258" r:id="rId11"/>
    <p:sldId id="272" r:id="rId12"/>
    <p:sldId id="273" r:id="rId13"/>
    <p:sldId id="274" r:id="rId14"/>
    <p:sldId id="259" r:id="rId15"/>
    <p:sldId id="260" r:id="rId16"/>
    <p:sldId id="275" r:id="rId17"/>
    <p:sldId id="276" r:id="rId18"/>
    <p:sldId id="261" r:id="rId19"/>
    <p:sldId id="277" r:id="rId20"/>
    <p:sldId id="278" r:id="rId21"/>
    <p:sldId id="262" r:id="rId22"/>
    <p:sldId id="279" r:id="rId23"/>
    <p:sldId id="280" r:id="rId24"/>
    <p:sldId id="263" r:id="rId25"/>
    <p:sldId id="281" r:id="rId26"/>
  </p:sldIdLst>
  <p:sldSz cx="12192000" cy="6858000"/>
  <p:notesSz cx="6889750" cy="100218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2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C7C49-CEEF-4724-9007-DFE6F9DDD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2E8DE1-9782-46BB-BF5D-D0A3AD616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0B47B-0275-4E53-8CB0-1C88CB1A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F1EDF0-2B7E-4845-B684-4E891873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2BDB13-A4DD-46DF-9D81-60064068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92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2775C0-9F22-4AEC-9132-D683EE8C6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D4435A-F200-4F45-A139-62A1069CD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C567EB-63BB-41AA-9994-A11C1BA7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D0EDB4-EA79-432A-AC15-AF04A3D4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3C2F1C-42B2-418D-A562-757467B5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90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F53ED02-9BCF-4D6F-BB2E-A1E613232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7464D4-0508-43B9-8D0C-F4B36E6FD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FCD43D-0AE2-4DD3-BBDD-AF6B8AB7C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03640-C7F3-455E-B59D-BEBF3F8C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688510A-D5CC-49C7-889D-86F0CD1C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56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29B90-0B9E-4D11-96F9-562E0241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438C1A-9418-491D-9711-F391D752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4CE732-95A4-40FD-BA9F-ED9B1F17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C40645-7C24-4846-99FE-9495BEF1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8979DC-E808-43DE-A72E-DC1945D3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89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FE5F07-3F21-420E-BC55-1ABBD43D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41E687-0708-4B52-808A-511283C98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1AAAED-2B56-4F02-9659-11905AD3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4103B4-8FBC-4AFC-99B0-0B505497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1A85F-757C-48BB-A789-93C6529D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59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1F51C-E0F1-4E67-AB43-FF8FAF1A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0FE22E-B587-4E34-8E13-BEBB7D9A2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E4BF9D-B352-4014-B1F6-AB409AECD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7CD5C7-80FB-421F-9286-0BFC44DD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33A816-51CE-409F-B11A-C36CA865F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F4EEB1-D72B-45B1-97A5-F0026834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687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0054B-B6E6-484A-B756-965ACC4E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6E8847-4DD5-4E26-8075-5A8A7AFBE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0045FD-679B-471E-B8FC-BB60FF77F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59DEE6B-113B-4EE6-99E1-89BE164601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3C2F00-6943-4E55-8E42-3A932FACF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5794F8-E696-4CF4-A5EE-A4635D85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6A0072-F0A9-4EB6-8D19-48467578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2678AA-ADE1-4280-A4C6-BE8464AC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13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11F05F-F782-4344-987A-040A842B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80CCC0-2DFF-40AA-A7FD-6090979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3D4387-A3BE-49C0-8271-1C2BE572E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FC95B0-FB61-4221-8F69-87B12EC9F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30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09A529-A183-4463-9F1E-8A37B2B8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F99219-81C3-4DFB-8BA9-2ACF25F37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2DBE97-08D4-4CE2-924F-8490BB0B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6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88B020-DFEE-4D38-A9BB-857C430C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133F8F-59D1-4B12-8F90-859598B50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B4854B-F1DD-422A-8A78-10C8FD90D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A99F1D-EF60-4D3A-AFC3-76997A97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7AFAD6-5880-422E-9104-5D84C08B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E09985-384D-4FBD-AEDB-FDB981DFF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461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8995A-0C5E-43E8-8930-F5ABFF30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0E17DC9-EBFD-4392-8D79-5B0883A01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610C59-A3F5-4418-81FE-EB31B21D2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DB78BB-D37E-4E8F-B87E-BB6C2D29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0F8778-DF3F-49B0-B270-00E8C3362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3A9A03-BBCF-4730-8AD5-3196A0CC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22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7EA0D5-FB7C-463F-B7AF-4A9CAD8A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CD206E-7A42-477B-8C35-39A60C985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229B80-573B-4515-A16D-F488CEAB8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2AB8F-0839-48B1-AC0B-F5EEF0BA2109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83BB74-BF1F-46F2-A802-F2EBF6C6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1371F8-9517-4BD2-9B9F-E6B401FB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D516D-5F1C-467B-9F70-96E4C1DEB3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94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D6BA70-41B4-4EF9-8BB1-E9EB27848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162" y="0"/>
            <a:ext cx="5812462" cy="68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C083DBC-D4A9-41A4-9E31-123ED5F2E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0" y="967331"/>
            <a:ext cx="3691869" cy="45145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5ECD90-F147-45BE-981C-4A152907E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48" y="1479711"/>
            <a:ext cx="4710629" cy="34008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749FFA-6C81-438B-9293-7E8CC0C49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078" y="904899"/>
            <a:ext cx="3578341" cy="46250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15DFFF-E875-415E-A04B-C0F9F7A24F68}"/>
              </a:ext>
            </a:extLst>
          </p:cNvPr>
          <p:cNvSpPr/>
          <p:nvPr/>
        </p:nvSpPr>
        <p:spPr>
          <a:xfrm>
            <a:off x="531735" y="5395817"/>
            <a:ext cx="32657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Pablo Picasso, </a:t>
            </a:r>
            <a:r>
              <a:rPr lang="fr-FR" sz="1200" i="1" dirty="0">
                <a:latin typeface="Pere Castor"/>
              </a:rPr>
              <a:t>La femme qui pleure</a:t>
            </a:r>
            <a:r>
              <a:rPr lang="fr-FR" sz="1200" dirty="0">
                <a:latin typeface="Pere Castor"/>
              </a:rPr>
              <a:t>, 1937 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E5460D-4A7F-484C-8EA1-27253D8BB0FE}"/>
              </a:ext>
            </a:extLst>
          </p:cNvPr>
          <p:cNvSpPr/>
          <p:nvPr/>
        </p:nvSpPr>
        <p:spPr>
          <a:xfrm>
            <a:off x="5049486" y="4699629"/>
            <a:ext cx="283643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Hergé, </a:t>
            </a:r>
            <a:r>
              <a:rPr lang="fr-FR" sz="1200" i="1" dirty="0">
                <a:latin typeface="Pere Castor"/>
              </a:rPr>
              <a:t>Le capitaine Haddock </a:t>
            </a:r>
            <a:endParaRPr lang="fr-FR" sz="12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244881-6CE2-4DB6-A00E-D18E7F399075}"/>
              </a:ext>
            </a:extLst>
          </p:cNvPr>
          <p:cNvSpPr/>
          <p:nvPr/>
        </p:nvSpPr>
        <p:spPr>
          <a:xfrm>
            <a:off x="8815056" y="5569898"/>
            <a:ext cx="382821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Auguste Rodin, </a:t>
            </a:r>
            <a:r>
              <a:rPr lang="fr-FR" sz="1200" i="1" dirty="0">
                <a:latin typeface="Pere Castor"/>
              </a:rPr>
              <a:t>Pleureuse</a:t>
            </a:r>
            <a:r>
              <a:rPr lang="fr-FR" sz="1200" dirty="0">
                <a:latin typeface="Pere Castor"/>
              </a:rPr>
              <a:t>, 1880 </a:t>
            </a:r>
          </a:p>
        </p:txBody>
      </p:sp>
    </p:spTree>
    <p:extLst>
      <p:ext uri="{BB962C8B-B14F-4D97-AF65-F5344CB8AC3E}">
        <p14:creationId xmlns:p14="http://schemas.microsoft.com/office/powerpoint/2010/main" val="119758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80085B-7615-4CAC-886D-FF7DCC58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52" y="0"/>
            <a:ext cx="6966234" cy="68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389294-5CF9-47EE-94C8-56546FD6C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644" y="-14760"/>
            <a:ext cx="5293201" cy="687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7C04D06-4660-43AD-9869-84F813F10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326" y="5257"/>
            <a:ext cx="5365853" cy="685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4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1E0FB8-9D43-4C53-B8FD-A6B81EA9C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35" y="1174662"/>
            <a:ext cx="3472451" cy="45086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2A5BE6-55DF-4AD5-8F24-A12E3AE8D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8" y="1411563"/>
            <a:ext cx="3985612" cy="39382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B6B22E-CE39-4317-ADC2-F72D03792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61" y="820489"/>
            <a:ext cx="4334491" cy="5535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89922F-DA46-4993-B3F6-464B5491E312}"/>
              </a:ext>
            </a:extLst>
          </p:cNvPr>
          <p:cNvSpPr/>
          <p:nvPr/>
        </p:nvSpPr>
        <p:spPr>
          <a:xfrm>
            <a:off x="9095686" y="6279885"/>
            <a:ext cx="299856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en-US" sz="1200" dirty="0">
                <a:latin typeface="Pere Castor"/>
              </a:rPr>
              <a:t>Edvard Munch, </a:t>
            </a:r>
            <a:r>
              <a:rPr lang="en-US" sz="1200" i="1" dirty="0">
                <a:latin typeface="Pere Castor"/>
              </a:rPr>
              <a:t>Le cri</a:t>
            </a:r>
            <a:r>
              <a:rPr lang="en-US" sz="1200" dirty="0">
                <a:latin typeface="Pere Castor"/>
              </a:rPr>
              <a:t>, 1893 </a:t>
            </a:r>
            <a:endParaRPr lang="fr-FR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37710-927F-4B7E-830A-218F3C916BF1}"/>
              </a:ext>
            </a:extLst>
          </p:cNvPr>
          <p:cNvSpPr/>
          <p:nvPr/>
        </p:nvSpPr>
        <p:spPr>
          <a:xfrm>
            <a:off x="255150" y="5349850"/>
            <a:ext cx="382821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Roy Lichtenstein, </a:t>
            </a:r>
            <a:r>
              <a:rPr lang="fr-FR" sz="1200" i="1" dirty="0">
                <a:latin typeface="Pere Castor"/>
              </a:rPr>
              <a:t>Jeune fille anxieuse</a:t>
            </a:r>
            <a:r>
              <a:rPr lang="fr-FR" sz="1200" dirty="0">
                <a:latin typeface="Pere Castor"/>
              </a:rPr>
              <a:t>, 1964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E5EA8B-7E80-4C99-A10B-F9807233D512}"/>
              </a:ext>
            </a:extLst>
          </p:cNvPr>
          <p:cNvSpPr/>
          <p:nvPr/>
        </p:nvSpPr>
        <p:spPr>
          <a:xfrm>
            <a:off x="4432240" y="5559201"/>
            <a:ext cx="382821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René Magritte, </a:t>
            </a:r>
            <a:r>
              <a:rPr lang="fr-FR" sz="1200" i="1" dirty="0">
                <a:latin typeface="Pere Castor"/>
              </a:rPr>
              <a:t>La lectrice soumise</a:t>
            </a:r>
            <a:r>
              <a:rPr lang="fr-FR" sz="1200" dirty="0">
                <a:latin typeface="Pere Castor"/>
              </a:rPr>
              <a:t>, 1928 </a:t>
            </a:r>
          </a:p>
        </p:txBody>
      </p:sp>
    </p:spTree>
    <p:extLst>
      <p:ext uri="{BB962C8B-B14F-4D97-AF65-F5344CB8AC3E}">
        <p14:creationId xmlns:p14="http://schemas.microsoft.com/office/powerpoint/2010/main" val="27762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43FC77-3FF3-4E53-816F-843E21AAA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3" y="1"/>
            <a:ext cx="9908972" cy="6598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DBAA8-F6E0-4B03-8AAC-BFAA05CDBB44}"/>
              </a:ext>
            </a:extLst>
          </p:cNvPr>
          <p:cNvSpPr/>
          <p:nvPr/>
        </p:nvSpPr>
        <p:spPr>
          <a:xfrm>
            <a:off x="4823012" y="6456178"/>
            <a:ext cx="272885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Léonard de Vinci, </a:t>
            </a:r>
            <a:r>
              <a:rPr lang="fr-FR" sz="1200" i="1" dirty="0">
                <a:latin typeface="Pere Castor"/>
              </a:rPr>
              <a:t>La Joconde</a:t>
            </a:r>
            <a:r>
              <a:rPr lang="fr-FR" sz="1200" dirty="0">
                <a:latin typeface="Pere Castor"/>
              </a:rPr>
              <a:t>, vers 1505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852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0751956-EA5A-47DF-8B48-34D129EC4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813" y="-66980"/>
            <a:ext cx="5124486" cy="69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F7416D1-20E6-408D-AF53-8AFA37850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53" y="0"/>
            <a:ext cx="9392557" cy="68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7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309364-C694-4C6B-9B7F-13FBFB783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18" y="982078"/>
            <a:ext cx="6685578" cy="48938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8E5619-F8A1-4388-8888-11C37A55C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4" y="163736"/>
            <a:ext cx="4489786" cy="60672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B2A7AE-27C2-4CDB-8460-346B9F64595F}"/>
              </a:ext>
            </a:extLst>
          </p:cNvPr>
          <p:cNvSpPr/>
          <p:nvPr/>
        </p:nvSpPr>
        <p:spPr>
          <a:xfrm>
            <a:off x="507304" y="6148105"/>
            <a:ext cx="432898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Nicolas-Bernard </a:t>
            </a:r>
            <a:r>
              <a:rPr lang="fr-FR" sz="1200" dirty="0" err="1">
                <a:latin typeface="Pere Castor"/>
              </a:rPr>
              <a:t>Lépicié</a:t>
            </a:r>
            <a:r>
              <a:rPr lang="fr-FR" sz="1200" dirty="0">
                <a:latin typeface="Pere Castor"/>
              </a:rPr>
              <a:t>, </a:t>
            </a:r>
            <a:r>
              <a:rPr lang="fr-FR" sz="1200" i="1" dirty="0">
                <a:latin typeface="Pere Castor"/>
              </a:rPr>
              <a:t>L’Enfant en pénitence</a:t>
            </a:r>
            <a:r>
              <a:rPr lang="fr-FR" sz="1200" dirty="0">
                <a:latin typeface="Pere Castor"/>
              </a:rPr>
              <a:t>, entre 1755-1784</a:t>
            </a:r>
            <a:endParaRPr lang="fr-FR" sz="1200" i="1" dirty="0">
              <a:latin typeface="Pere Castor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48CFEC-F1A8-48B7-BECD-502202F76E11}"/>
              </a:ext>
            </a:extLst>
          </p:cNvPr>
          <p:cNvSpPr/>
          <p:nvPr/>
        </p:nvSpPr>
        <p:spPr>
          <a:xfrm>
            <a:off x="7516512" y="5817100"/>
            <a:ext cx="382821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Edvard Munch, </a:t>
            </a:r>
            <a:r>
              <a:rPr lang="fr-FR" sz="1200" i="1" dirty="0">
                <a:latin typeface="Pere Castor"/>
              </a:rPr>
              <a:t>Mélancolie</a:t>
            </a:r>
            <a:r>
              <a:rPr lang="fr-FR" sz="1200" dirty="0">
                <a:latin typeface="Pere Castor"/>
              </a:rPr>
              <a:t>, 1891 </a:t>
            </a:r>
          </a:p>
        </p:txBody>
      </p:sp>
    </p:spTree>
    <p:extLst>
      <p:ext uri="{BB962C8B-B14F-4D97-AF65-F5344CB8AC3E}">
        <p14:creationId xmlns:p14="http://schemas.microsoft.com/office/powerpoint/2010/main" val="35284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ABDE9EE-A2A4-4ECC-B550-18ACAB58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111" y="0"/>
            <a:ext cx="5966000" cy="686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050DE6A-CD80-4159-B54D-A45BEA1FF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389" y="10930"/>
            <a:ext cx="4518212" cy="685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BF2E54-609A-4CA6-8F9D-F0CAD823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714"/>
            <a:ext cx="12192000" cy="50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1AEFD1-7F45-4A30-9EC0-8A92A42C6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60" y="1103735"/>
            <a:ext cx="3828210" cy="44082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0BCD75-06CE-49F9-B14A-F11EA118C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27" y="1874258"/>
            <a:ext cx="7904087" cy="3248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2DA406-5B62-465D-9A85-BEAD093F41ED}"/>
              </a:ext>
            </a:extLst>
          </p:cNvPr>
          <p:cNvSpPr/>
          <p:nvPr/>
        </p:nvSpPr>
        <p:spPr>
          <a:xfrm>
            <a:off x="219860" y="5421557"/>
            <a:ext cx="394882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Nadar, </a:t>
            </a:r>
            <a:r>
              <a:rPr lang="fr-FR" sz="1200" i="1" dirty="0">
                <a:latin typeface="Pere Castor"/>
              </a:rPr>
              <a:t>Le Mime Deburau en Pierrot : la surprise</a:t>
            </a:r>
            <a:r>
              <a:rPr lang="fr-FR" sz="1200" dirty="0">
                <a:latin typeface="Pere Castor"/>
              </a:rPr>
              <a:t>, 1854-1855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DD6F4-ED2F-4A6E-9156-8D24FD533CFB}"/>
              </a:ext>
            </a:extLst>
          </p:cNvPr>
          <p:cNvSpPr/>
          <p:nvPr/>
        </p:nvSpPr>
        <p:spPr>
          <a:xfrm>
            <a:off x="6850110" y="5086351"/>
            <a:ext cx="382821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Keith </a:t>
            </a:r>
            <a:r>
              <a:rPr lang="fr-FR" sz="1200" dirty="0" err="1">
                <a:latin typeface="Pere Castor"/>
              </a:rPr>
              <a:t>Haring</a:t>
            </a:r>
            <a:r>
              <a:rPr lang="fr-FR" sz="1200" dirty="0">
                <a:latin typeface="Pere Castor"/>
              </a:rPr>
              <a:t>, </a:t>
            </a:r>
            <a:r>
              <a:rPr lang="fr-FR" sz="1200" i="1" dirty="0">
                <a:latin typeface="Pere Castor"/>
              </a:rPr>
              <a:t>Danse multicolore</a:t>
            </a:r>
            <a:r>
              <a:rPr lang="fr-FR" sz="1200" dirty="0">
                <a:latin typeface="Pere Castor"/>
              </a:rPr>
              <a:t>, 1988 </a:t>
            </a:r>
          </a:p>
        </p:txBody>
      </p:sp>
    </p:spTree>
    <p:extLst>
      <p:ext uri="{BB962C8B-B14F-4D97-AF65-F5344CB8AC3E}">
        <p14:creationId xmlns:p14="http://schemas.microsoft.com/office/powerpoint/2010/main" val="303972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57A70BE-AC71-40DB-94A2-8AE3808B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117" y="0"/>
            <a:ext cx="5460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F111F6-2F7A-409D-AA71-3293B46DC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42" y="-37588"/>
            <a:ext cx="4843227" cy="68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996423-0A48-4D92-9A7F-B6F9EC9E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338" y="29709"/>
            <a:ext cx="4384234" cy="624209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F02B422-E492-4385-8C91-825B8550E0C2}"/>
              </a:ext>
            </a:extLst>
          </p:cNvPr>
          <p:cNvSpPr txBox="1"/>
          <p:nvPr/>
        </p:nvSpPr>
        <p:spPr>
          <a:xfrm>
            <a:off x="7727575" y="6317967"/>
            <a:ext cx="38619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Pere Castor"/>
              </a:rPr>
              <a:t>JP Mika, </a:t>
            </a:r>
            <a:r>
              <a:rPr lang="fr-FR" sz="1200" i="1" dirty="0" err="1">
                <a:latin typeface="Pere Castor"/>
              </a:rPr>
              <a:t>Kiese</a:t>
            </a:r>
            <a:r>
              <a:rPr lang="fr-FR" sz="1200" i="1" dirty="0">
                <a:latin typeface="Pere Castor"/>
              </a:rPr>
              <a:t> na </a:t>
            </a:r>
            <a:r>
              <a:rPr lang="fr-FR" sz="1200" i="1" dirty="0" err="1">
                <a:latin typeface="Pere Castor"/>
              </a:rPr>
              <a:t>kiese</a:t>
            </a:r>
            <a:r>
              <a:rPr lang="fr-FR" sz="1200" i="1" dirty="0">
                <a:latin typeface="Pere Castor"/>
              </a:rPr>
              <a:t> (Le Bonheur et la Joie), </a:t>
            </a:r>
            <a:r>
              <a:rPr lang="fr-FR" sz="1200" dirty="0">
                <a:latin typeface="Pere Castor"/>
              </a:rPr>
              <a:t>2014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BC1A0B-E566-4B0E-A31C-8A630EE2B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09" y="29709"/>
            <a:ext cx="4970163" cy="62420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FA52D5-E6A7-451F-8D09-494A0C98196D}"/>
              </a:ext>
            </a:extLst>
          </p:cNvPr>
          <p:cNvSpPr/>
          <p:nvPr/>
        </p:nvSpPr>
        <p:spPr>
          <a:xfrm>
            <a:off x="1649505" y="6156384"/>
            <a:ext cx="6096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Benjamin Saulnier-Blache, </a:t>
            </a:r>
            <a:r>
              <a:rPr lang="fr-FR" sz="1200" i="1" dirty="0">
                <a:latin typeface="Pere Castor"/>
              </a:rPr>
              <a:t>Molosses Club 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276464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24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FED0C1-EBDF-4D8A-8BF8-9FF6B0487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02" y="-32390"/>
            <a:ext cx="5056089" cy="6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F2485C-6DD1-4393-9AA6-43726E9D4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200"/>
            <a:ext cx="4110400" cy="4857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FDA8F5-25B9-4483-8A90-3DF49DA59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83" y="376169"/>
            <a:ext cx="4377384" cy="59654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9B222B-21D9-459D-BA25-3BD55F775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468" y="903852"/>
            <a:ext cx="3328643" cy="50502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737969-6A67-42B7-8D05-3FEC9FE71AF1}"/>
              </a:ext>
            </a:extLst>
          </p:cNvPr>
          <p:cNvSpPr/>
          <p:nvPr/>
        </p:nvSpPr>
        <p:spPr>
          <a:xfrm>
            <a:off x="78889" y="5857800"/>
            <a:ext cx="382821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Vincent Van Gogh, </a:t>
            </a:r>
            <a:r>
              <a:rPr lang="fr-FR" sz="1200" i="1" dirty="0">
                <a:latin typeface="Pere Castor"/>
              </a:rPr>
              <a:t>Portrait du docteur Paul Gauchet</a:t>
            </a:r>
            <a:r>
              <a:rPr lang="fr-FR" sz="1200" dirty="0">
                <a:latin typeface="Pere Castor"/>
              </a:rPr>
              <a:t>, 1890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6D8CF3-0D7F-4E9F-B577-45E6C308A1E7}"/>
              </a:ext>
            </a:extLst>
          </p:cNvPr>
          <p:cNvSpPr/>
          <p:nvPr/>
        </p:nvSpPr>
        <p:spPr>
          <a:xfrm>
            <a:off x="9291021" y="5825329"/>
            <a:ext cx="290097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Jean Dubuffet, </a:t>
            </a:r>
            <a:r>
              <a:rPr lang="fr-FR" sz="1200" i="1" dirty="0">
                <a:latin typeface="Pere Castor"/>
              </a:rPr>
              <a:t>Autoportrait</a:t>
            </a:r>
            <a:r>
              <a:rPr lang="fr-FR" sz="1200" dirty="0">
                <a:latin typeface="Pere Castor"/>
              </a:rPr>
              <a:t>, 1966 </a:t>
            </a:r>
            <a:endParaRPr lang="fr-FR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A7938-737D-408F-9C75-8CA45E9598AC}"/>
              </a:ext>
            </a:extLst>
          </p:cNvPr>
          <p:cNvSpPr/>
          <p:nvPr/>
        </p:nvSpPr>
        <p:spPr>
          <a:xfrm>
            <a:off x="3928615" y="6311838"/>
            <a:ext cx="503250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Domenico Ghirlandaio, </a:t>
            </a:r>
            <a:r>
              <a:rPr lang="fr-FR" sz="1200" i="1" dirty="0">
                <a:latin typeface="Pere Castor"/>
              </a:rPr>
              <a:t>Portrait d’un vieillard et d’un jeune garçon</a:t>
            </a:r>
            <a:r>
              <a:rPr lang="fr-FR" sz="1200" dirty="0">
                <a:latin typeface="Pere Castor"/>
              </a:rPr>
              <a:t>, vers 1490</a:t>
            </a:r>
          </a:p>
        </p:txBody>
      </p:sp>
    </p:spTree>
    <p:extLst>
      <p:ext uri="{BB962C8B-B14F-4D97-AF65-F5344CB8AC3E}">
        <p14:creationId xmlns:p14="http://schemas.microsoft.com/office/powerpoint/2010/main" val="80731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9047402-286F-4E67-99C4-02DC242D8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51" y="-43030"/>
            <a:ext cx="10349859" cy="6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1AFE10F-5329-42EC-9F21-F23411244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00" y="-20620"/>
            <a:ext cx="6878619" cy="68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0EE0600-B5AB-4EF2-8CA0-B072575D4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684" y="1200382"/>
            <a:ext cx="6096000" cy="4070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3EA231-FED0-4672-914D-69DAEFD83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7" y="520913"/>
            <a:ext cx="5630220" cy="5630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2EFE74-CCC9-4511-B557-045276FF45F7}"/>
              </a:ext>
            </a:extLst>
          </p:cNvPr>
          <p:cNvSpPr/>
          <p:nvPr/>
        </p:nvSpPr>
        <p:spPr>
          <a:xfrm>
            <a:off x="8340763" y="5219036"/>
            <a:ext cx="288868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Murakami, </a:t>
            </a:r>
            <a:r>
              <a:rPr lang="fr-FR" sz="1200" i="1" dirty="0">
                <a:latin typeface="Pere Castor"/>
              </a:rPr>
              <a:t>Flower Ball</a:t>
            </a:r>
            <a:r>
              <a:rPr lang="fr-FR" sz="1200" dirty="0">
                <a:latin typeface="Pere Castor"/>
              </a:rPr>
              <a:t>, 2002 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D1F2D3-C0D8-40C6-B06C-3C2073EF39D8}"/>
              </a:ext>
            </a:extLst>
          </p:cNvPr>
          <p:cNvSpPr/>
          <p:nvPr/>
        </p:nvSpPr>
        <p:spPr>
          <a:xfrm>
            <a:off x="1674607" y="6151132"/>
            <a:ext cx="318784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Pere Castor"/>
            </a:endParaRPr>
          </a:p>
          <a:p>
            <a:r>
              <a:rPr lang="fr-FR" sz="1200" dirty="0">
                <a:latin typeface="Pere Castor"/>
              </a:rPr>
              <a:t>Andy Warhol, </a:t>
            </a:r>
            <a:r>
              <a:rPr lang="fr-FR" sz="1200" i="1" dirty="0">
                <a:latin typeface="Pere Castor"/>
              </a:rPr>
              <a:t>Marylin Monroe</a:t>
            </a:r>
            <a:r>
              <a:rPr lang="fr-FR" sz="1200" dirty="0">
                <a:latin typeface="Pere Castor"/>
              </a:rPr>
              <a:t>, 1964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8806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CB6560-3388-4166-A78E-7AA2C767E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598"/>
            <a:ext cx="5617763" cy="68695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6D7178-4F61-4754-8355-2BBEC5AFB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73" y="-585511"/>
            <a:ext cx="5758927" cy="74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0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0B5EB1-6007-4C8A-8F27-2B45C0FE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73" y="0"/>
            <a:ext cx="9499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148</Words>
  <Application>Microsoft Office PowerPoint</Application>
  <PresentationFormat>Grand écran</PresentationFormat>
  <Paragraphs>35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Pere Castor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Ludivine</dc:creator>
  <cp:lastModifiedBy>Ludivine</cp:lastModifiedBy>
  <cp:revision>28</cp:revision>
  <cp:lastPrinted>2018-04-10T16:47:00Z</cp:lastPrinted>
  <dcterms:created xsi:type="dcterms:W3CDTF">2018-03-26T16:23:02Z</dcterms:created>
  <dcterms:modified xsi:type="dcterms:W3CDTF">2018-04-10T16:59:22Z</dcterms:modified>
</cp:coreProperties>
</file>